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4" r:id="rId10"/>
    <p:sldId id="363" r:id="rId11"/>
    <p:sldId id="288" r:id="rId12"/>
    <p:sldId id="332" r:id="rId13"/>
    <p:sldId id="333" r:id="rId14"/>
    <p:sldId id="290" r:id="rId15"/>
    <p:sldId id="292" r:id="rId16"/>
    <p:sldId id="318" r:id="rId17"/>
    <p:sldId id="336" r:id="rId18"/>
    <p:sldId id="291" r:id="rId19"/>
    <p:sldId id="269" r:id="rId20"/>
    <p:sldId id="337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69" r:id="rId67"/>
    <p:sldId id="370" r:id="rId68"/>
    <p:sldId id="277" r:id="rId69"/>
    <p:sldId id="278" r:id="rId70"/>
    <p:sldId id="279" r:id="rId71"/>
    <p:sldId id="281" r:id="rId72"/>
    <p:sldId id="282" r:id="rId73"/>
    <p:sldId id="283" r:id="rId74"/>
    <p:sldId id="284" r:id="rId75"/>
    <p:sldId id="287" r:id="rId76"/>
    <p:sldId id="285" r:id="rId77"/>
    <p:sldId id="286" r:id="rId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E06"/>
    <a:srgbClr val="582808"/>
    <a:srgbClr val="131E0C"/>
    <a:srgbClr val="1E2F13"/>
    <a:srgbClr val="DBBA00"/>
    <a:srgbClr val="FF9003"/>
    <a:srgbClr val="905600"/>
    <a:srgbClr val="FF0C0C"/>
    <a:srgbClr val="FB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918" autoAdjust="0"/>
  </p:normalViewPr>
  <p:slideViewPr>
    <p:cSldViewPr snapToGrid="0">
      <p:cViewPr>
        <p:scale>
          <a:sx n="75" d="100"/>
          <a:sy n="75" d="100"/>
        </p:scale>
        <p:origin x="10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6.png"/><Relationship Id="rId4" Type="http://schemas.microsoft.com/office/2007/relationships/hdphoto" Target="../media/hdphoto5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7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8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18545</TotalTime>
  <Words>1687</Words>
  <Application>Microsoft Office PowerPoint</Application>
  <PresentationFormat>寬螢幕</PresentationFormat>
  <Paragraphs>633</Paragraphs>
  <Slides>77</Slides>
  <Notes>16</Notes>
  <HiddenSlides>15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7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682</cp:revision>
  <dcterms:created xsi:type="dcterms:W3CDTF">2016-12-17T21:27:02Z</dcterms:created>
  <dcterms:modified xsi:type="dcterms:W3CDTF">2017-07-23T10:34:10Z</dcterms:modified>
</cp:coreProperties>
</file>